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90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52400" y="635000"/>
            <a:ext cx="5867400" cy="179228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Hot tubs and in-ground swimming pools are sometimes surrounded by borders of tiles.  You have a square hot tub with sides of length </a:t>
            </a:r>
            <a:r>
              <a:rPr lang="en-US" altLang="en-US" sz="1200" i="1"/>
              <a:t>b</a:t>
            </a:r>
            <a:r>
              <a:rPr lang="en-US" altLang="en-US" sz="1200"/>
              <a:t> feet.  Your tub is surrounded by a border of square tiles.  Each border tile measures 1 foot on each side.  How many 1-foot square tiles will be needed for the square border of the hot tub that has edge length of </a:t>
            </a:r>
            <a:r>
              <a:rPr lang="en-US" altLang="en-US" sz="1200" i="1"/>
              <a:t>b</a:t>
            </a:r>
            <a:r>
              <a:rPr lang="en-US" altLang="en-US" sz="1200"/>
              <a:t> feet?  </a:t>
            </a:r>
            <a:r>
              <a:rPr lang="en-US" altLang="en-US" sz="1200" b="1"/>
              <a:t>Draw three separate pictures</a:t>
            </a:r>
            <a:r>
              <a:rPr lang="en-US" altLang="en-US" sz="1200"/>
              <a:t> in which you group the border tiles in different, logical arrangements and then express the total number of tiles needed with </a:t>
            </a:r>
            <a:r>
              <a:rPr lang="en-US" altLang="en-US" sz="1200" b="1"/>
              <a:t>three equivalent expressions</a:t>
            </a:r>
            <a:r>
              <a:rPr lang="en-US" altLang="en-US" sz="1200"/>
              <a:t> (one for each picture you have drawn).  </a:t>
            </a:r>
          </a:p>
          <a:p>
            <a:r>
              <a:rPr lang="en-US" altLang="en-US" sz="1200" b="1"/>
              <a:t>EXTRA CREDIT</a:t>
            </a:r>
            <a:r>
              <a:rPr lang="en-US" altLang="en-US" sz="1200"/>
              <a:t>:  Find 5 equivalent expressions along with a total of 5 pictures which easily show each expression.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09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- 13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11447</TotalTime>
  <Words>133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2014-05-03T20:50:48Z</dcterms:modified>
</cp:coreProperties>
</file>